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65" r:id="rId2"/>
    <p:sldId id="256" r:id="rId3"/>
    <p:sldId id="258" r:id="rId4"/>
    <p:sldId id="260" r:id="rId5"/>
    <p:sldId id="259" r:id="rId6"/>
    <p:sldId id="262" r:id="rId7"/>
    <p:sldId id="261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86" d="100"/>
          <a:sy n="86" d="100"/>
        </p:scale>
        <p:origin x="-6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6F9AD-8911-4855-82DE-85905BDEE75B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4E19-36B5-4C13-9F76-565CC1D4C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72D7C-472E-4811-9607-B5D584497917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ECB7D-94E6-4714-8C11-B6F1340B2E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304800"/>
          <a:ext cx="7543800" cy="6086475"/>
        </p:xfrm>
        <a:graphic>
          <a:graphicData uri="http://schemas.openxmlformats.org/drawingml/2006/table">
            <a:tbl>
              <a:tblPr/>
              <a:tblGrid>
                <a:gridCol w="4003935"/>
                <a:gridCol w="3539865"/>
              </a:tblGrid>
              <a:tr h="4057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latin typeface="Kristen ITC" pitchFamily="66" charset="0"/>
                        </a:rPr>
                        <a:t>English   </a:t>
                      </a:r>
                      <a:r>
                        <a:rPr lang="en-US" sz="2400" b="1" i="0" u="none" strike="noStrike" dirty="0">
                          <a:latin typeface="Kristen ITC" pitchFamily="66" charset="0"/>
                        </a:rPr>
                        <a:t>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smtClean="0">
                          <a:latin typeface="Kristen ITC" pitchFamily="66" charset="0"/>
                        </a:rPr>
                        <a:t>Chinese  Name</a:t>
                      </a:r>
                      <a:endParaRPr lang="en-US" sz="2400" b="1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1. Austin Wan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2. Janelle </a:t>
                      </a:r>
                      <a:r>
                        <a:rPr lang="en-US" sz="2400" b="0" i="0" u="none" strike="noStrike" dirty="0" err="1" smtClean="0">
                          <a:latin typeface="Kristen ITC" pitchFamily="66" charset="0"/>
                        </a:rPr>
                        <a:t>chan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3. </a:t>
                      </a:r>
                      <a:r>
                        <a:rPr lang="en-US" sz="2400" b="0" i="0" u="none" strike="noStrike" dirty="0" err="1" smtClean="0">
                          <a:latin typeface="Kristen ITC" pitchFamily="66" charset="0"/>
                        </a:rPr>
                        <a:t>Kaleb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 Lee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4. Michael Giordano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5. </a:t>
                      </a:r>
                      <a:r>
                        <a:rPr lang="en-US" sz="2400" b="0" i="0" u="none" strike="noStrike" dirty="0" err="1" smtClean="0">
                          <a:latin typeface="Kristen ITC" pitchFamily="66" charset="0"/>
                        </a:rPr>
                        <a:t>Annettee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 Hsieh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6. Rachael Chiang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7. 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Nicole 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Zhao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8. </a:t>
                      </a:r>
                      <a:r>
                        <a:rPr lang="en-US" sz="2400" b="0" i="0" u="none" strike="noStrike" dirty="0" err="1" smtClean="0">
                          <a:latin typeface="Kristen ITC" pitchFamily="66" charset="0"/>
                        </a:rPr>
                        <a:t>Jeven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 Huey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9. 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Dickson Hong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10. 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Matthew Chong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11. </a:t>
                      </a:r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Kate Chiang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12. Elena</a:t>
                      </a:r>
                      <a:r>
                        <a:rPr lang="en-US" sz="2400" b="0" i="0" u="none" strike="noStrike" baseline="0" dirty="0" smtClean="0">
                          <a:latin typeface="Kristen ITC" pitchFamily="66" charset="0"/>
                        </a:rPr>
                        <a:t> Kong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latin typeface="Kristen ITC" pitchFamily="66" charset="0"/>
                        </a:rPr>
                        <a:t>13. </a:t>
                      </a:r>
                      <a:r>
                        <a:rPr lang="en-US" sz="2400" b="0" i="0" u="none" strike="noStrike" smtClean="0">
                          <a:latin typeface="Kristen ITC" pitchFamily="66" charset="0"/>
                        </a:rPr>
                        <a:t>James Kwan</a:t>
                      </a:r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latin typeface="Kristen ITC" pitchFamily="66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-11-17_0810strok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9284" y="762000"/>
            <a:ext cx="7065331" cy="53260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38100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教室規則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16002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400" dirty="0" smtClean="0">
                <a:latin typeface="DFPBiaoKaiW5_HanPinIn1LU-AZ" pitchFamily="66" charset="-120"/>
                <a:ea typeface="DFPBiaoKaiW5_HanPinIn1LU-AZ" pitchFamily="66" charset="-120"/>
              </a:rPr>
              <a:t>1.</a:t>
            </a:r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尊重每一個人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514600"/>
            <a:ext cx="335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400" dirty="0" smtClean="0">
                <a:latin typeface="DFPBiaoKaiW5_HanPinIn1LU-AZ" pitchFamily="66" charset="-120"/>
                <a:ea typeface="DFPBiaoKaiW5_HanPinIn1LU-AZ" pitchFamily="66" charset="-120"/>
              </a:rPr>
              <a:t>2.</a:t>
            </a:r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有禮貌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3352800"/>
            <a:ext cx="3433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400" dirty="0" smtClean="0">
                <a:latin typeface="DFPBiaoKaiW5_HanPinIn1LU-AZ" pitchFamily="66" charset="-120"/>
                <a:ea typeface="DFPBiaoKaiW5_HanPinIn1LU-AZ" pitchFamily="66" charset="-120"/>
              </a:rPr>
              <a:t>3.</a:t>
            </a:r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幫你的朋友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4343400"/>
            <a:ext cx="51267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400" dirty="0" smtClean="0">
                <a:latin typeface="DFPBiaoKaiW5_HanPinIn1LU-AZ" pitchFamily="66" charset="-120"/>
                <a:ea typeface="DFPBiaoKaiW5_HanPinIn1LU-AZ" pitchFamily="66" charset="-120"/>
              </a:rPr>
              <a:t>4.</a:t>
            </a:r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不要拿別人的東西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5257800"/>
            <a:ext cx="3621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4400" dirty="0" smtClean="0">
                <a:latin typeface="DFPBiaoKaiW5_HanPinIn1LU-AZ" pitchFamily="66" charset="-120"/>
                <a:ea typeface="DFPBiaoKaiW5_HanPinIn1LU-AZ" pitchFamily="66" charset="-120"/>
              </a:rPr>
              <a:t>5.</a:t>
            </a:r>
            <a:r>
              <a:rPr lang="zh-TW" altLang="en-US" sz="4400" dirty="0" smtClean="0">
                <a:latin typeface="DFPBiaoKaiW5_HanPinIn1LU-AZ" pitchFamily="66" charset="-120"/>
                <a:ea typeface="DFPBiaoKaiW5_HanPinIn1LU-AZ" pitchFamily="66" charset="-120"/>
              </a:rPr>
              <a:t> 課室要乾淨</a:t>
            </a:r>
            <a:endParaRPr lang="en-US" sz="4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E4OI8CQC\MC9004457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048000"/>
            <a:ext cx="3347771" cy="307341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14400" y="1828800"/>
            <a:ext cx="46444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尊重每一個人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Owner\AppData\Local\Microsoft\Windows\Temporary Internet Files\Content.IE5\E4OI8CQC\MC90008891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981200"/>
            <a:ext cx="3633216" cy="401490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828800" y="1066800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有禮貌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Owner\AppData\Local\Microsoft\Windows\Temporary Internet Files\Content.IE5\T8I98EU6\MC9002875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447800"/>
            <a:ext cx="3586681" cy="4515165"/>
          </a:xfrm>
          <a:prstGeom prst="rect">
            <a:avLst/>
          </a:prstGeom>
          <a:noFill/>
        </p:spPr>
      </p:pic>
      <p:pic>
        <p:nvPicPr>
          <p:cNvPr id="2056" name="Picture 8" descr="C:\Users\Owner\AppData\Local\Microsoft\Windows\Temporary Internet Files\Content.IE5\T8I98EU6\MC90043475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514314"/>
            <a:ext cx="1828800" cy="1828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418750" y="1219200"/>
            <a:ext cx="3647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幫你的朋友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wner\AppData\Local\Microsoft\Windows\Temporary Internet Files\Content.IE5\YMVV9D11\MC9000843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90800"/>
            <a:ext cx="4671588" cy="355650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08604" y="1600200"/>
            <a:ext cx="5724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不要拿別人的東西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C:\Users\Owner\AppData\Local\Microsoft\Windows\Temporary Internet Files\Content.IE5\LN5DRA9Q\MC9003909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657600" cy="3796521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323750" y="990600"/>
            <a:ext cx="3647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課室要乾淨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45" name="Group 73"/>
          <p:cNvGraphicFramePr>
            <a:graphicFrameLocks noGrp="1"/>
          </p:cNvGraphicFramePr>
          <p:nvPr/>
        </p:nvGraphicFramePr>
        <p:xfrm>
          <a:off x="1143000" y="457200"/>
          <a:ext cx="7162800" cy="6024372"/>
        </p:xfrm>
        <a:graphic>
          <a:graphicData uri="http://schemas.openxmlformats.org/drawingml/2006/table">
            <a:tbl>
              <a:tblPr/>
              <a:tblGrid>
                <a:gridCol w="895350"/>
                <a:gridCol w="895350"/>
                <a:gridCol w="895350"/>
                <a:gridCol w="895350"/>
                <a:gridCol w="895350"/>
                <a:gridCol w="895350"/>
                <a:gridCol w="895350"/>
                <a:gridCol w="895350"/>
              </a:tblGrid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m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d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t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k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q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x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zh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sh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r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z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w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-u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u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ê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ai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ao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ou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46" name="Text Box 74"/>
          <p:cNvSpPr txBox="1">
            <a:spLocks noChangeArrowheads="1"/>
          </p:cNvSpPr>
          <p:nvPr/>
        </p:nvSpPr>
        <p:spPr bwMode="auto">
          <a:xfrm>
            <a:off x="5105400" y="3657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65" name="Group 69"/>
          <p:cNvGraphicFramePr>
            <a:graphicFrameLocks noGrp="1"/>
          </p:cNvGraphicFramePr>
          <p:nvPr/>
        </p:nvGraphicFramePr>
        <p:xfrm>
          <a:off x="838200" y="304800"/>
          <a:ext cx="7239000" cy="5964936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iao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yao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iu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ia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yan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ia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yang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io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yong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wu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uai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wei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ua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ua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yuan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yun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237</Words>
  <Application>Microsoft Office PowerPoint</Application>
  <PresentationFormat>On-screen Show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34</cp:revision>
  <dcterms:created xsi:type="dcterms:W3CDTF">2010-06-28T07:01:23Z</dcterms:created>
  <dcterms:modified xsi:type="dcterms:W3CDTF">2010-11-17T22:07:16Z</dcterms:modified>
</cp:coreProperties>
</file>